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70" r:id="rId12"/>
    <p:sldId id="271" r:id="rId13"/>
    <p:sldId id="272" r:id="rId14"/>
    <p:sldId id="265" r:id="rId15"/>
    <p:sldId id="273" r:id="rId16"/>
    <p:sldId id="267" r:id="rId17"/>
    <p:sldId id="274" r:id="rId18"/>
    <p:sldId id="275" r:id="rId19"/>
    <p:sldId id="276" r:id="rId20"/>
    <p:sldId id="269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C0FE-C51D-4085-A861-C641C92E25E2}" type="datetimeFigureOut">
              <a:rPr lang="pl-PL" smtClean="0"/>
              <a:t>09.04.2020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9A9A-3694-476B-90E3-0233284AE3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4798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C0FE-C51D-4085-A861-C641C92E25E2}" type="datetimeFigureOut">
              <a:rPr lang="pl-PL" smtClean="0"/>
              <a:t>09.04.2020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9A9A-3694-476B-90E3-0233284AE3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469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C0FE-C51D-4085-A861-C641C92E25E2}" type="datetimeFigureOut">
              <a:rPr lang="pl-PL" smtClean="0"/>
              <a:t>09.04.2020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9A9A-3694-476B-90E3-0233284AE3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9267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C0FE-C51D-4085-A861-C641C92E25E2}" type="datetimeFigureOut">
              <a:rPr lang="pl-PL" smtClean="0"/>
              <a:t>09.04.2020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9A9A-3694-476B-90E3-0233284AE3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180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C0FE-C51D-4085-A861-C641C92E25E2}" type="datetimeFigureOut">
              <a:rPr lang="pl-PL" smtClean="0"/>
              <a:t>09.04.2020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9A9A-3694-476B-90E3-0233284AE3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147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C0FE-C51D-4085-A861-C641C92E25E2}" type="datetimeFigureOut">
              <a:rPr lang="pl-PL" smtClean="0"/>
              <a:t>09.04.2020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9A9A-3694-476B-90E3-0233284AE3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7645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C0FE-C51D-4085-A861-C641C92E25E2}" type="datetimeFigureOut">
              <a:rPr lang="pl-PL" smtClean="0"/>
              <a:t>09.04.2020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9A9A-3694-476B-90E3-0233284AE3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429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C0FE-C51D-4085-A861-C641C92E25E2}" type="datetimeFigureOut">
              <a:rPr lang="pl-PL" smtClean="0"/>
              <a:t>09.04.2020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9A9A-3694-476B-90E3-0233284AE3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2632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C0FE-C51D-4085-A861-C641C92E25E2}" type="datetimeFigureOut">
              <a:rPr lang="pl-PL" smtClean="0"/>
              <a:t>09.04.2020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9A9A-3694-476B-90E3-0233284AE3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0137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C0FE-C51D-4085-A861-C641C92E25E2}" type="datetimeFigureOut">
              <a:rPr lang="pl-PL" smtClean="0"/>
              <a:t>09.04.2020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9A9A-3694-476B-90E3-0233284AE3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221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C0FE-C51D-4085-A861-C641C92E25E2}" type="datetimeFigureOut">
              <a:rPr lang="pl-PL" smtClean="0"/>
              <a:t>09.04.2020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9A9A-3694-476B-90E3-0233284AE3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413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7C0FE-C51D-4085-A861-C641C92E25E2}" type="datetimeFigureOut">
              <a:rPr lang="pl-PL" smtClean="0"/>
              <a:t>09.04.2020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B9A9A-3694-476B-90E3-0233284AE3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967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Chrzest Polski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14 kwietnia 966 roku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19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Dobrawa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70814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dirty="0" smtClean="0"/>
              <a:t>Urodziła się ok. 930 roku, była księżniczką czeską </a:t>
            </a:r>
            <a:r>
              <a:rPr lang="pl-PL" sz="3200" dirty="0"/>
              <a:t>z dynastii Przemyślidów, </a:t>
            </a:r>
            <a:r>
              <a:rPr lang="pl-PL" sz="3200" dirty="0" smtClean="0"/>
              <a:t>żoną </a:t>
            </a:r>
            <a:r>
              <a:rPr lang="pl-PL" sz="3200" dirty="0"/>
              <a:t>Mieszka I. </a:t>
            </a:r>
            <a:r>
              <a:rPr lang="pl-PL" sz="3200" dirty="0" smtClean="0"/>
              <a:t>Określana </a:t>
            </a:r>
            <a:r>
              <a:rPr lang="pl-PL" sz="3200" dirty="0"/>
              <a:t>jest jako „Matka Chrzestna Polaków</a:t>
            </a:r>
            <a:r>
              <a:rPr lang="pl-PL" sz="3200" dirty="0" smtClean="0"/>
              <a:t>”. Jej małżeństwo z Mieszkiem I było podstawą do zawarcia sojuszu polsko-czeskiego. Czechy wspomagały Polaków m.in. </a:t>
            </a:r>
            <a:r>
              <a:rPr lang="pl-PL" sz="3200" dirty="0"/>
              <a:t>w</a:t>
            </a:r>
            <a:r>
              <a:rPr lang="pl-PL" sz="3200" dirty="0" smtClean="0"/>
              <a:t>e </a:t>
            </a:r>
            <a:r>
              <a:rPr lang="pl-PL" sz="3200" dirty="0"/>
              <a:t>wrześniu 967 w bitwie z Wichmanem i </a:t>
            </a:r>
            <a:r>
              <a:rPr lang="pl-PL" sz="3200" dirty="0" smtClean="0"/>
              <a:t>Wolinianami. Zmarła w 977r.</a:t>
            </a:r>
            <a:endParaRPr lang="pl-PL" sz="3200" dirty="0"/>
          </a:p>
        </p:txBody>
      </p:sp>
      <p:pic>
        <p:nvPicPr>
          <p:cNvPr id="1026" name="Picture 2" descr="Ilustrac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662" y="461963"/>
            <a:ext cx="42100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268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Przyczyny przyjęcia chrztu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Uniknięcie </a:t>
            </a:r>
            <a:r>
              <a:rPr lang="pl-PL" dirty="0"/>
              <a:t>podporządkowania przez dominujące wówczas w Europie Państwo </a:t>
            </a:r>
            <a:r>
              <a:rPr lang="pl-PL" dirty="0" smtClean="0"/>
              <a:t>Cesarskie, którego kolejnym celem mogło być właśnie państwo Mieszka I.</a:t>
            </a:r>
          </a:p>
          <a:p>
            <a:r>
              <a:rPr lang="pl-PL" dirty="0"/>
              <a:t>Nawiązanie kontaktów z cesarstwem i papiestwem</a:t>
            </a:r>
            <a:r>
              <a:rPr lang="pl-PL" dirty="0" smtClean="0"/>
              <a:t>.</a:t>
            </a:r>
          </a:p>
          <a:p>
            <a:r>
              <a:rPr lang="pl-PL" dirty="0" smtClean="0"/>
              <a:t>Zawarcie sojuszu z Czechami.</a:t>
            </a:r>
          </a:p>
          <a:p>
            <a:r>
              <a:rPr lang="pl-PL" dirty="0"/>
              <a:t>Polepszenie funkcjonowania państwa </a:t>
            </a:r>
            <a:r>
              <a:rPr lang="pl-PL" dirty="0" smtClean="0"/>
              <a:t>wraz </a:t>
            </a:r>
            <a:r>
              <a:rPr lang="pl-PL" dirty="0"/>
              <a:t>z porządkiem społecznym związanym z </a:t>
            </a:r>
            <a:r>
              <a:rPr lang="pl-PL" dirty="0" smtClean="0"/>
              <a:t>religią.</a:t>
            </a:r>
          </a:p>
          <a:p>
            <a:r>
              <a:rPr lang="pl-PL" dirty="0" smtClean="0"/>
              <a:t>Umocnienie władzy, </a:t>
            </a:r>
            <a:r>
              <a:rPr lang="pl-PL" dirty="0"/>
              <a:t>zarówno </a:t>
            </a:r>
            <a:r>
              <a:rPr lang="pl-PL" dirty="0" smtClean="0"/>
              <a:t>zewnętrznej </a:t>
            </a:r>
            <a:r>
              <a:rPr lang="pl-PL" dirty="0"/>
              <a:t>jak i wewnętrznej (Chrześcijaństwo </a:t>
            </a:r>
            <a:r>
              <a:rPr lang="pl-PL" dirty="0" smtClean="0"/>
              <a:t>głosi, </a:t>
            </a:r>
            <a:r>
              <a:rPr lang="pl-PL" dirty="0"/>
              <a:t>że władza pochodzi od Boga, dlatego nie wolno sprzeciwiać się </a:t>
            </a:r>
            <a:r>
              <a:rPr lang="pl-PL" dirty="0" smtClean="0"/>
              <a:t>decyzjom księcia</a:t>
            </a:r>
            <a:r>
              <a:rPr lang="pl-PL" dirty="0"/>
              <a:t> </a:t>
            </a:r>
            <a:r>
              <a:rPr lang="pl-PL" dirty="0" smtClean="0"/>
              <a:t>– Mieszka I).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41602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Skutki przyjęcia chrztu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Sojusz z Czechami</a:t>
            </a:r>
          </a:p>
          <a:p>
            <a:r>
              <a:rPr lang="pl-PL" dirty="0" smtClean="0"/>
              <a:t>Rozpoczęcie chrystianizacji (pierwszy misyjny biskup – Jordan)</a:t>
            </a:r>
          </a:p>
          <a:p>
            <a:r>
              <a:rPr lang="pl-PL" dirty="0" smtClean="0"/>
              <a:t>Rozwój intelektualny poprzez napływ duchownych – ludzi wykształconych, potrafiących pisać i czytać</a:t>
            </a:r>
          </a:p>
          <a:p>
            <a:r>
              <a:rPr lang="pl-PL" dirty="0" smtClean="0"/>
              <a:t>Rozwój budownictwa poprzez zapotrzebowanie na kościoły i klasztory</a:t>
            </a:r>
          </a:p>
          <a:p>
            <a:r>
              <a:rPr lang="pl-PL" dirty="0" smtClean="0"/>
              <a:t>Rozwój rolnictwa (nowe narzędzia, zastosowanie dwupolówki)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7122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99654"/>
            <a:ext cx="10515600" cy="1325563"/>
          </a:xfrm>
        </p:spPr>
        <p:txBody>
          <a:bodyPr/>
          <a:lstStyle/>
          <a:p>
            <a:r>
              <a:rPr lang="pl-PL" b="1" dirty="0"/>
              <a:t>Zaprowadzenie </a:t>
            </a:r>
            <a:r>
              <a:rPr lang="pl-PL" b="1" dirty="0" smtClean="0"/>
              <a:t>chrześcijaństwa – Jan Matejko</a:t>
            </a:r>
            <a:endParaRPr lang="pl-PL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205" y="1300415"/>
            <a:ext cx="8341590" cy="5557585"/>
          </a:xfrm>
        </p:spPr>
      </p:pic>
    </p:spTree>
    <p:extLst>
      <p:ext uri="{BB962C8B-B14F-4D97-AF65-F5344CB8AC3E}">
        <p14:creationId xmlns:p14="http://schemas.microsoft.com/office/powerpoint/2010/main" val="2568155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Panowanie Mieszka I - Podbój </a:t>
            </a:r>
            <a:r>
              <a:rPr lang="pl-PL" b="1" dirty="0" smtClean="0"/>
              <a:t>Pomorza i walki z Hodonem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/>
              <a:t>W </a:t>
            </a:r>
            <a:r>
              <a:rPr lang="pl-PL" dirty="0" smtClean="0"/>
              <a:t>967 roku przy udziale posiłków czeskich w sile dwóch hufców jazdy, Mieszko odniósł zwycięstwo w decydującej bitwie z Wolinianami, podporządkowując sobie tym samym ujście Odry.</a:t>
            </a:r>
          </a:p>
          <a:p>
            <a:pPr marL="0" indent="0">
              <a:buNone/>
            </a:pPr>
            <a:r>
              <a:rPr lang="pl-PL" dirty="0" smtClean="0"/>
              <a:t>Po opanowaniu ziem nadnoteckich i wybudowaniu grodu w Santoku około 970 roku ekspansja była kontynuowana w kierunku zachodnim. W 972 roku doszło do ataku margrabiego saskiej Marchii Wschodniej Hodona na ziemie państwa Polan. Hodon najechał ziemie Polan i starł się dwukrotnie z siłami polskimi 24 czerwca 972 pod Cedynią. Za pierwszym razem margrabia pokonał Mieszka, dopiero brat księcia Czcibor pokonał Niemców w drugim starciu, powodując w ich szeregach wielkie straty.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7593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16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8394" y="52523"/>
            <a:ext cx="10515600" cy="1325563"/>
          </a:xfrm>
        </p:spPr>
        <p:txBody>
          <a:bodyPr/>
          <a:lstStyle/>
          <a:p>
            <a:r>
              <a:rPr lang="pl-PL" b="1" dirty="0" smtClean="0"/>
              <a:t>Panowanie Mieszka I – Sojusz </a:t>
            </a:r>
            <a:r>
              <a:rPr lang="pl-PL" b="1" dirty="0" smtClean="0"/>
              <a:t>ze Szwecją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8394" y="1378086"/>
            <a:ext cx="6492238" cy="54799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Prawdopodobnie na początku lat 80. X w. Mieszko zawarł skierowany przeciw Duńczykom sojusz ze Szwecją. Został on przypieczętowany małżeństwem córki Mieszka Świętosławy z królem Szwecji Erykiem. Mieszko zdecydował się na układ ze Szwedami prawdopodobnie celem obrony swoich wpływów na Pomorzu przed królem duńskim Haraldem Sinozębym i jego synem Swenem Widłobrodym</a:t>
            </a:r>
            <a:r>
              <a:rPr lang="pl-PL" dirty="0"/>
              <a:t>. Być może władcy ci działali w sojuszu z Wolinianami. Duńczyków pokonano około 991 roku, a ich władcę wygnano.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632" y="1378087"/>
            <a:ext cx="5051367" cy="547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76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Panowanie Mieszka I – wojna z Czechami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Po spotkaniu w Kwedlinburgu w 986 roku </a:t>
            </a:r>
            <a:r>
              <a:rPr lang="pl-PL" dirty="0" smtClean="0"/>
              <a:t>Mieszko I </a:t>
            </a:r>
            <a:r>
              <a:rPr lang="pl-PL" dirty="0"/>
              <a:t>przeszedł ostatecznie do obozu małoletniego króla niemieckiego Ottona </a:t>
            </a:r>
            <a:r>
              <a:rPr lang="pl-PL" dirty="0" smtClean="0"/>
              <a:t>III. Mieszko I </a:t>
            </a:r>
            <a:r>
              <a:rPr lang="pl-PL" dirty="0"/>
              <a:t>towarzyszył królowi niemieckiemu w dwóch wyprawach wojennych przeciwko Wieletom i Czechom. </a:t>
            </a:r>
            <a:r>
              <a:rPr lang="pl-PL" dirty="0" smtClean="0"/>
              <a:t>Rozejm </a:t>
            </a:r>
            <a:r>
              <a:rPr lang="pl-PL" dirty="0"/>
              <a:t>sasko-czeski nie powstrzymał wojny </a:t>
            </a:r>
            <a:r>
              <a:rPr lang="pl-PL" dirty="0" smtClean="0"/>
              <a:t>polsko-czeskiej. </a:t>
            </a:r>
            <a:r>
              <a:rPr lang="pl-PL" dirty="0"/>
              <a:t>W efekcie konfliktu państwo Polan podbiło Śląsk w 990 </a:t>
            </a:r>
            <a:r>
              <a:rPr lang="pl-PL" dirty="0" smtClean="0"/>
              <a:t>roku.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2216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Dagome iudex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90688"/>
            <a:ext cx="6840794" cy="4828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Pod koniec swojego życia (ok. 991 roku) Mieszko wraz z żoną i synami z drugiego małżeństwa wydał dokument </a:t>
            </a:r>
            <a:r>
              <a:rPr lang="pl-PL" b="1" dirty="0"/>
              <a:t>Dagome iudex</a:t>
            </a:r>
            <a:r>
              <a:rPr lang="pl-PL" dirty="0"/>
              <a:t>, w którym oddawał swe państwo pod opiekę </a:t>
            </a:r>
            <a:r>
              <a:rPr lang="pl-PL" dirty="0" smtClean="0"/>
              <a:t>papieża. </a:t>
            </a:r>
            <a:r>
              <a:rPr lang="pl-PL" dirty="0"/>
              <a:t>Dzięki Dagome iudex można w przybliżeniu ustalić granice państwa polskiego u schyłku panowania Mieszka. Miały one biec od „długiego morza” (Bałtyku), wzdłuż granic Prus, Rusi, Krakowa (czyli Małopolski), Moraw i Milska, aż do Odry i wzdłuż niej do państwa/miasta gnieźnieńskiego (Schinesghe).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994" y="1027906"/>
            <a:ext cx="4513006" cy="492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08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1614" y="365125"/>
            <a:ext cx="10862186" cy="1325563"/>
          </a:xfrm>
        </p:spPr>
        <p:txBody>
          <a:bodyPr/>
          <a:lstStyle/>
          <a:p>
            <a:r>
              <a:rPr lang="pl-PL" b="1" dirty="0" smtClean="0"/>
              <a:t>Śmierć Mieszka 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1614" y="1825625"/>
            <a:ext cx="4752110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Mieszko I </a:t>
            </a:r>
            <a:r>
              <a:rPr lang="pl-PL" dirty="0"/>
              <a:t>zmarł </a:t>
            </a:r>
            <a:r>
              <a:rPr lang="pl-PL" b="1" dirty="0"/>
              <a:t>25 maja 992 roku</a:t>
            </a:r>
            <a:r>
              <a:rPr lang="pl-PL" dirty="0"/>
              <a:t>. Prawdopodobnie został pochowany w katedrze poznańskiej. Według relacji Thietmara Mieszko podzielił swoje państwo pomiędzy kilku książąt. Byli to prawdopodobnie jego synowie: Bolesław I Chrobry, Mieszko i Lambert.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723" y="0"/>
            <a:ext cx="69482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77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1277" y="565354"/>
            <a:ext cx="11208774" cy="6199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200" dirty="0" smtClean="0"/>
              <a:t>Na ziemiach polskich początkowo podstawową komórką społeczną była rodzina wraz z krewnymi. Grupa rodzin z danego terytorium tworzyła małą społeczność zwaną opolem. Opola z poszczególnych terenów (zazwyczaj oddzielonych od siebie barierami naturalnymi jak rzeki, góry czy bory) tworzyły plemiona. Opolem zarządzał wiec plemienny, który w razie zagrożenia wybierał dowódcę. Z czasem jednak tymczasowi wodzowie chcieli utrzymać władzę nad coraz liczniejszymi wspólnotami. Właśnie ich ambicje przyczyniły się do jednoczenia całych plemion we wspólnoty.</a:t>
            </a:r>
          </a:p>
          <a:p>
            <a:pPr marL="0" indent="0">
              <a:buNone/>
            </a:pPr>
            <a:r>
              <a:rPr lang="pl-PL" sz="3200" dirty="0" smtClean="0"/>
              <a:t>Do największych plemion należeli: Polanie, Mazowszanie, Pomorzanie, Ślężanie, Wiślanie.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99057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Granice ok. 960 roku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4943475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Do państwa Mieszka I należały ziemie: Wielkopolska, Kujawy, ziemia Lubuska, ziemia Sieradzko-Łęczycka, Sandomierszczyzna, Grody Czeriwńskie, Pomorze Gdańskie.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75" y="1825625"/>
            <a:ext cx="557212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70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Granice w 967 roku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4914900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Uzależnienie Pomorza Zachodniego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1814513"/>
            <a:ext cx="56007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62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Granice w 981 roku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4953000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Utrata Grodów Czerwieńskich na rzecz Rusi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825625"/>
            <a:ext cx="556260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05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Granice w 990 roku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4914900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Przyłączenie Małopolski i Śląska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1825625"/>
            <a:ext cx="560070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54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Ważne daty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 smtClean="0">
                <a:solidFill>
                  <a:srgbClr val="FF0000"/>
                </a:solidFill>
              </a:rPr>
              <a:t>966r.</a:t>
            </a:r>
            <a:r>
              <a:rPr lang="pl-PL" dirty="0" smtClean="0"/>
              <a:t> – chrzest Polski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rgbClr val="FF0000"/>
                </a:solidFill>
              </a:rPr>
              <a:t>967r.</a:t>
            </a:r>
            <a:r>
              <a:rPr lang="pl-PL" b="1" dirty="0" smtClean="0"/>
              <a:t> </a:t>
            </a:r>
            <a:r>
              <a:rPr lang="pl-PL" dirty="0" smtClean="0"/>
              <a:t>– uzależnienie Pomorza Zachodniego od Polski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rgbClr val="FF0000"/>
                </a:solidFill>
              </a:rPr>
              <a:t>972r.</a:t>
            </a:r>
            <a:r>
              <a:rPr lang="pl-PL" dirty="0" smtClean="0"/>
              <a:t> – bitwa pod Cedynią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rgbClr val="FF0000"/>
                </a:solidFill>
              </a:rPr>
              <a:t>977r.</a:t>
            </a:r>
            <a:r>
              <a:rPr lang="pl-PL" dirty="0" smtClean="0"/>
              <a:t> – Śmierć Dobrawy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rgbClr val="FF0000"/>
                </a:solidFill>
              </a:rPr>
              <a:t>990r.</a:t>
            </a:r>
            <a:r>
              <a:rPr lang="pl-PL" dirty="0" smtClean="0"/>
              <a:t> – Podbój Śląska i Małopolski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rgbClr val="FF0000"/>
                </a:solidFill>
              </a:rPr>
              <a:t>991r.</a:t>
            </a:r>
            <a:r>
              <a:rPr lang="pl-PL" dirty="0" smtClean="0"/>
              <a:t> – wydanie Dagome iudex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rgbClr val="FF0000"/>
                </a:solidFill>
              </a:rPr>
              <a:t>992r. </a:t>
            </a:r>
            <a:r>
              <a:rPr lang="pl-PL" dirty="0" smtClean="0"/>
              <a:t>– Śmierć Mieszka I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99251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520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43233" y="726069"/>
            <a:ext cx="7617542" cy="54002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dirty="0"/>
              <a:t>W</a:t>
            </a:r>
            <a:r>
              <a:rPr lang="pl-PL" dirty="0" smtClean="0"/>
              <a:t> IX w. tereny dzisiejszych ziem polskich zamieszkiwały plemiona słowiańskie. Jednym z najsilniejszych plemion okazali się Polanie, którzy mieli swoje siedziby w Wielkopolsce. W X w. podbili oni sąsiednie terytoria i zorganizowali państwo. Najważniejszym grodem Polan było Gniezno, stąd określenie państwo gnieźnieńskie. Pierwszym historycznym władcą w państwie gnieźnieńskim był książę Mieszko I, według legendy potomek Piasta.</a:t>
            </a:r>
          </a:p>
          <a:p>
            <a:pPr marL="0" indent="0">
              <a:buNone/>
            </a:pPr>
            <a:r>
              <a:rPr lang="pl-PL" b="1" dirty="0" smtClean="0"/>
              <a:t>Piast</a:t>
            </a:r>
            <a:r>
              <a:rPr lang="pl-PL" dirty="0" smtClean="0"/>
              <a:t> (na zdjęciu obok) był legendarnym protoplastą dynastii Piastów. Był ubogim rolnikiem spod Gniezna. Przodek Siemowita, Lestka, Siemomysła i Mieszka I.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742" y="-5646"/>
            <a:ext cx="3736258" cy="686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0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18" y="365125"/>
            <a:ext cx="3112444" cy="4474138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590" y="365125"/>
            <a:ext cx="3318819" cy="447413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129" y="365125"/>
            <a:ext cx="3162753" cy="447413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733332" y="4839263"/>
            <a:ext cx="2428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smtClean="0"/>
              <a:t>Siemowit</a:t>
            </a:r>
            <a:endParaRPr lang="pl-PL" sz="4400" b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8857173" y="4839263"/>
            <a:ext cx="2724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smtClean="0"/>
              <a:t>Siemomysł</a:t>
            </a:r>
            <a:endParaRPr lang="pl-PL" sz="4400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255341" y="4839263"/>
            <a:ext cx="1681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smtClean="0"/>
              <a:t>Lestek</a:t>
            </a:r>
            <a:endParaRPr lang="pl-PL" sz="4400" b="1" dirty="0"/>
          </a:p>
        </p:txBody>
      </p:sp>
    </p:spTree>
    <p:extLst>
      <p:ext uri="{BB962C8B-B14F-4D97-AF65-F5344CB8AC3E}">
        <p14:creationId xmlns:p14="http://schemas.microsoft.com/office/powerpoint/2010/main" val="1209416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5917" y="395030"/>
            <a:ext cx="10515600" cy="706591"/>
          </a:xfrm>
        </p:spPr>
        <p:txBody>
          <a:bodyPr/>
          <a:lstStyle/>
          <a:p>
            <a:r>
              <a:rPr lang="pl-PL" b="1" dirty="0" smtClean="0"/>
              <a:t>Mieszko 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5917" y="1339336"/>
            <a:ext cx="7951838" cy="51991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200" dirty="0" smtClean="0"/>
              <a:t>Pierwszy historyczny władca Polski. Pochodził z dynastii Piastów, był synem Siemomysła i ojcem Bolesława I Chrobrego. Przez większość okresu swojego panowania toczył walki o Pomorze Zachodnie, zajmując je po rzekę Odrę. W ostatnich latach życia przystąpił także do wojny z Czechami, zdobywając Śląsk i </a:t>
            </a:r>
            <a:r>
              <a:rPr lang="pl-PL" sz="3200" dirty="0" smtClean="0"/>
              <a:t>Małopolskę</a:t>
            </a:r>
            <a:r>
              <a:rPr lang="pl-PL" sz="3200" dirty="0" smtClean="0"/>
              <a:t>. Mieszko I był sprawnym politykiem, utalentowanym wodzem i charyzmatycznym władcą. </a:t>
            </a:r>
            <a:r>
              <a:rPr lang="pl-PL" sz="3200" dirty="0" smtClean="0"/>
              <a:t>Zmarł w 992 roku.</a:t>
            </a:r>
            <a:endParaRPr lang="pl-PL" sz="3200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245" y="1002889"/>
            <a:ext cx="3765755" cy="502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81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Panowanie Mieszka 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W chwili objęcia władzy przez Mieszka, pogańskie państwo Polan rozpoczęło ekspansję w nowych kierunkach. Mieszko podbił Mazowsze, Pomorze Wschodnie i Środkowe. Ok. 960 roku rozpoczęła się ekspansja Mieszka I na tereny Wolinian i Wieletów. Samozwańczy przywódca wielecki, Wichman, pokonał Polan dwukrotnie, a także około 963 roku zabił nieznanego z imienia brata Mieszka. Zagrożeniem dla młodego państwa Polan byli dodatkowo sprzymierzeni z Wieletami Czesi, posiadający wtedy Śląsk i Małopolskę.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9956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69" y="182277"/>
            <a:ext cx="6207773" cy="6378142"/>
          </a:xfrm>
        </p:spPr>
      </p:pic>
    </p:spTree>
    <p:extLst>
      <p:ext uri="{BB962C8B-B14F-4D97-AF65-F5344CB8AC3E}">
        <p14:creationId xmlns:p14="http://schemas.microsoft.com/office/powerpoint/2010/main" val="2728785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2955" y="442452"/>
            <a:ext cx="10940845" cy="6076335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Prawdopodobnie w 964 roku </a:t>
            </a:r>
            <a:r>
              <a:rPr lang="pl-PL" dirty="0" smtClean="0"/>
              <a:t>Mieszko I </a:t>
            </a:r>
            <a:r>
              <a:rPr lang="pl-PL" dirty="0" smtClean="0"/>
              <a:t>rozpoczął pertraktacje z władcą Czech </a:t>
            </a:r>
            <a:r>
              <a:rPr lang="pl-PL" b="1" dirty="0" smtClean="0"/>
              <a:t>Bolesławem I Srogim</a:t>
            </a:r>
            <a:r>
              <a:rPr lang="pl-PL" dirty="0" smtClean="0"/>
              <a:t>. </a:t>
            </a:r>
            <a:r>
              <a:rPr lang="pl-PL" dirty="0" smtClean="0"/>
              <a:t>Jedną z najważniejszych decyzji, które wówczas podjął Mieszko, było wprowadzenie </a:t>
            </a:r>
            <a:r>
              <a:rPr lang="pl-PL" dirty="0"/>
              <a:t>nowej religii – chrześcijaństwa. W tym celu poślubił czeską księżniczkę </a:t>
            </a:r>
            <a:r>
              <a:rPr lang="pl-PL" b="1" dirty="0"/>
              <a:t>Dobrawę</a:t>
            </a:r>
            <a:r>
              <a:rPr lang="pl-PL" dirty="0"/>
              <a:t> i za pośrednictwem jej kraju </a:t>
            </a:r>
            <a:r>
              <a:rPr lang="pl-PL" b="1" dirty="0" smtClean="0"/>
              <a:t>14 kwietnia </a:t>
            </a:r>
            <a:r>
              <a:rPr lang="pl-PL" b="1" dirty="0"/>
              <a:t>966 roku </a:t>
            </a:r>
            <a:r>
              <a:rPr lang="pl-PL" dirty="0"/>
              <a:t>przyjął chrzest. </a:t>
            </a:r>
            <a:r>
              <a:rPr lang="pl-PL" dirty="0" smtClean="0"/>
              <a:t>W </a:t>
            </a:r>
            <a:r>
              <a:rPr lang="pl-PL" dirty="0"/>
              <a:t>Poznaniu ustanowiono pierwsze biskupstwo. Na dwór Mieszka przybyli duchowni </a:t>
            </a:r>
            <a:r>
              <a:rPr lang="pl-PL" dirty="0" smtClean="0"/>
              <a:t>i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942" y="2885173"/>
            <a:ext cx="7089058" cy="3972827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12955" y="2723536"/>
            <a:ext cx="46899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zakonnicy, którzy umieli czytać i pisać po łacinie – w języku, którym posługiwała się chrześcijańska Europa. Prowadzili korespondencję z innymi dworami, spisywali dokumenty, kroniki i roczniki. Zaczęto także budować pierwsze kościoły i klasztory.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84784676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1127</Words>
  <Application>Microsoft Office PowerPoint</Application>
  <PresentationFormat>Panoramiczny</PresentationFormat>
  <Paragraphs>57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Motyw pakietu Office</vt:lpstr>
      <vt:lpstr>Chrzest Polski</vt:lpstr>
      <vt:lpstr>Prezentacja programu PowerPoint</vt:lpstr>
      <vt:lpstr>Prezentacja programu PowerPoint</vt:lpstr>
      <vt:lpstr>Prezentacja programu PowerPoint</vt:lpstr>
      <vt:lpstr>Prezentacja programu PowerPoint</vt:lpstr>
      <vt:lpstr>Mieszko I</vt:lpstr>
      <vt:lpstr>Panowanie Mieszka I</vt:lpstr>
      <vt:lpstr>Prezentacja programu PowerPoint</vt:lpstr>
      <vt:lpstr>Prezentacja programu PowerPoint</vt:lpstr>
      <vt:lpstr>Dobrawa</vt:lpstr>
      <vt:lpstr>Przyczyny przyjęcia chrztu</vt:lpstr>
      <vt:lpstr>Skutki przyjęcia chrztu</vt:lpstr>
      <vt:lpstr>Zaprowadzenie chrześcijaństwa – Jan Matejko</vt:lpstr>
      <vt:lpstr>Panowanie Mieszka I - Podbój Pomorza i walki z Hodonem</vt:lpstr>
      <vt:lpstr>Prezentacja programu PowerPoint</vt:lpstr>
      <vt:lpstr>Panowanie Mieszka I – Sojusz ze Szwecją</vt:lpstr>
      <vt:lpstr>Panowanie Mieszka I – wojna z Czechami</vt:lpstr>
      <vt:lpstr>Dagome iudex</vt:lpstr>
      <vt:lpstr>Śmierć Mieszka I</vt:lpstr>
      <vt:lpstr>Granice ok. 960 roku</vt:lpstr>
      <vt:lpstr>Granice w 967 roku</vt:lpstr>
      <vt:lpstr>Granice w 981 roku</vt:lpstr>
      <vt:lpstr>Granice w 990 roku</vt:lpstr>
      <vt:lpstr>Ważne daty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Chrzest Polski</dc:title>
  <dc:creator>seba</dc:creator>
  <cp:lastModifiedBy>seba</cp:lastModifiedBy>
  <cp:revision>33</cp:revision>
  <dcterms:created xsi:type="dcterms:W3CDTF">2020-04-08T16:47:09Z</dcterms:created>
  <dcterms:modified xsi:type="dcterms:W3CDTF">2020-04-09T18:20:51Z</dcterms:modified>
</cp:coreProperties>
</file>